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54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 LLMs Learn Social Skills by Playing Games?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TextArena, an open-source framework where AI agents compete in text-based games to develop negotiation, strategy, and social intelligence skills.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3190C-2FF9-13C9-9139-2F3A5B200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790" y="7789387"/>
            <a:ext cx="2880610" cy="434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51008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Beyond Question-and-Answer: The Evolution of LLM Benchmarks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72512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language models have outgrown static benchmarks. TextArena represents a new generation of evaluation platforms designed to test complex, open-ended reasoning and real-world problem-solving capabilities that traditional metrics cannot capture.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07F9C-3EDB-A40B-94A6-D636D5573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2378" y="7795222"/>
            <a:ext cx="2880610" cy="434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3546"/>
            <a:ext cx="50584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TextArena Platform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837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It 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18642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interactive, open-source environment developed by researchers at A*STAR (Singapore) and IBM Research featuring over two dozen text-based games ranging from card and board games to strategic puzzles.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2837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It Tests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3418642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Logic, strategy, negotiation, cooperation, and theory of mind—soft skills historically difficult to measure in traditional language models but increasingly important for AI agents operating in the real world.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CB7D3D-E60D-EEFC-E334-18B75708C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7651" y="7728315"/>
            <a:ext cx="2880610" cy="434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015"/>
            <a:ext cx="93817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Narrow Mastery to Flexible Intelligence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4619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7986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Chess &amp; Go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28910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Superhuman performance in single, specialized domains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664619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7986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TextArena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28910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learn diverse soft skills across multiple dynamic environments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664619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7986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Agents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28910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deployment requiring unpredictable scenario handling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8597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TextArena echoes the controlled AI competition environments of the 2010s, but now statistical language models compete instead of specialized engines, learning to navigate social and strategic complexity.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0882F4-AA67-2BED-4B49-4867E0F0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2707" y="7677875"/>
            <a:ext cx="2880610" cy="434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159"/>
            <a:ext cx="60548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TextArena Was Needed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245763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0604" y="3472577"/>
            <a:ext cx="3207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LLM Limitations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96299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Today's models excel at text and code generation but struggle with unpredictable social interactions and real-life scenarios requiring adaptive reasoning.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245763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43776" y="347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Gap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96299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benchmarks test knowledge retrieval. Dynamic environments test learning, adaptation, and negotiation—skills essential for deployed AI agents.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245763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66948" y="34725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962995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reinforcement learning platform where LLMs learn through trial and error in continuous, dynamic environments—closer to how humans develop competence.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DCEFCE-EBA9-46C3-7D0F-A1B84A8C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312" y="7711328"/>
            <a:ext cx="2880610" cy="434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046"/>
            <a:ext cx="53329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Birth of a Benchmark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98918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Leshem Choshen and Leon Guertler began exploring how to fairly evaluate models of all sizes, they discovered a shared interest: dynamic benchmarks powered by reinforcement learning. The insight was transformative: what if agents could learn skills through competition rather than imitation?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588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"We now have AIs that are superhuman at chess, but we've never had one that's superhuman at negotiation. We don't even know what that would look like."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Leon Guertler, IBM Researcher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7900"/>
            <a:ext cx="888884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Evolution and Explosive Growth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81851"/>
            <a:ext cx="4322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a Platform Approach Works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6299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leaderboards with continuous evaluation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0519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Nearly limitless training data generated from gameplay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4739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Agents learn through experimentation, not memorization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8959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architecture for new games and challenges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959096" y="3381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Momentum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959096" y="3962995"/>
            <a:ext cx="48850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launch in January, AI pioneer Andrej Karpathy endorsed the project to 1.2M followers, calling for more open RL environments. Response: immediate adoption and community contribution.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70FDFE-D1E7-7E07-963A-C9779A6D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924" y="7711328"/>
            <a:ext cx="2880610" cy="434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251"/>
            <a:ext cx="97944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Leaderboard &amp; Community Innovation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44854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01410" y="265247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343" y="279618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279618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Skill Score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151388" y="279618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Rank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30279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28343" y="344650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Claude-3.5-Sonnet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243161" y="344650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29.6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151388" y="344650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🥇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1st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95311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8343" y="409682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DeepSeek Qwen-Max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161" y="409682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28.1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151388" y="409682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🥈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2nd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60343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8343" y="474714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Gemini 2.0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4747141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27.5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151388" y="474714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🥉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3rd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551652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Beyond rankings, open-source contributors are building new games targeting untested skills. Upcoming additions include Diplomacy (complex negotiation), Prisoner's Dilemma variants, and AI-powered elevator pitch competitions. At NeurIPS 2024, the inaugural Theory-of-Mind Challenge will push social intelligence evaluation to its frontier.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EB9DCA-AFB0-7105-2EA4-CBCC8A3D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227" y="7761768"/>
            <a:ext cx="2880610" cy="434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1588"/>
            <a:ext cx="97346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Future: Social Intelligence as a Benchmark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2521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78860" y="32946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330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Vision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820478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that can negotiate, cooperate, and adapt to complex social dynamics—skills that define useful AI in the real world.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2521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320963" y="32946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330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3820478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social and reasoning capabilities mean more practical, reliable AI agents for deployment across industries—from customer service to scientific collaboration.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2521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763065" y="32946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3330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What's Next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3820478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TextArena at textarena.ai, access the pre-print study on arXiv, and join a growing community teaching AI to think strategically and interact intelligently.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DA2ED3-EEE0-CDF0-DF46-12F45778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924" y="7711328"/>
            <a:ext cx="2880610" cy="434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629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Inter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Gadala Karthikeya</cp:lastModifiedBy>
  <cp:revision>2</cp:revision>
  <dcterms:created xsi:type="dcterms:W3CDTF">2025-11-01T04:14:43Z</dcterms:created>
  <dcterms:modified xsi:type="dcterms:W3CDTF">2025-11-01T04:18:35Z</dcterms:modified>
</cp:coreProperties>
</file>